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3" r:id="rId3"/>
    <p:sldId id="256" r:id="rId4"/>
    <p:sldId id="260" r:id="rId5"/>
    <p:sldId id="261" r:id="rId6"/>
    <p:sldId id="265" r:id="rId7"/>
    <p:sldId id="266" r:id="rId8"/>
    <p:sldId id="2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993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118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02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18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11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54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2978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072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521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46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544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33E74-6F12-4CFC-948B-1F4F0DD26D61}" type="datetimeFigureOut">
              <a:rPr lang="zh-CN" altLang="en-US" smtClean="0"/>
              <a:t>2016/12/16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3DF1C-8C6D-48EE-A7AE-F5EBACD7E6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559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static.pexels.com/photos/122429/leaf-nature-green-spring-122429.jpeg"/>
          <p:cNvSpPr>
            <a:spLocks noChangeAspect="1" noChangeArrowheads="1"/>
          </p:cNvSpPr>
          <p:nvPr/>
        </p:nvSpPr>
        <p:spPr bwMode="auto">
          <a:xfrm>
            <a:off x="0" y="536575"/>
            <a:ext cx="12192000" cy="578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99"/>
          <a:stretch/>
        </p:blipFill>
        <p:spPr>
          <a:xfrm>
            <a:off x="0" y="-2928"/>
            <a:ext cx="12192000" cy="686092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0" y="1866783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Vimperator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041900" y="3733800"/>
            <a:ext cx="7150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4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黑客</a:t>
            </a:r>
            <a:r>
              <a:rPr lang="zh-CN" altLang="en-US" sz="4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的上网工具</a:t>
            </a:r>
            <a:endParaRPr lang="zh-CN" alt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01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03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886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80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47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62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37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77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5</Words>
  <Application>Microsoft Office PowerPoint</Application>
  <PresentationFormat>宽屏</PresentationFormat>
  <Paragraphs>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王顶</dc:creator>
  <cp:lastModifiedBy>王顶</cp:lastModifiedBy>
  <cp:revision>8</cp:revision>
  <dcterms:created xsi:type="dcterms:W3CDTF">2016-12-16T12:54:27Z</dcterms:created>
  <dcterms:modified xsi:type="dcterms:W3CDTF">2016-12-16T14:26:16Z</dcterms:modified>
</cp:coreProperties>
</file>

<file path=docProps/thumbnail.jpeg>
</file>